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5" r:id="rId5"/>
    <p:sldId id="266" r:id="rId6"/>
    <p:sldId id="267" r:id="rId7"/>
    <p:sldId id="259" r:id="rId8"/>
    <p:sldId id="260" r:id="rId9"/>
    <p:sldId id="261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8"/>
    <p:restoredTop sz="96291"/>
  </p:normalViewPr>
  <p:slideViewPr>
    <p:cSldViewPr snapToGrid="0" snapToObjects="1">
      <p:cViewPr>
        <p:scale>
          <a:sx n="66" d="100"/>
          <a:sy n="66" d="100"/>
        </p:scale>
        <p:origin x="38" y="43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802467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Helvetica" pitchFamily="2" charset="0"/>
              </a:rPr>
              <a:t>Intro to Open Source Community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EAB36-D57A-4E3A-B19A-DB6A5EDA8B18}"/>
              </a:ext>
            </a:extLst>
          </p:cNvPr>
          <p:cNvSpPr txBox="1"/>
          <p:nvPr/>
        </p:nvSpPr>
        <p:spPr>
          <a:xfrm>
            <a:off x="559175" y="1521397"/>
            <a:ext cx="9999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，设置身份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下载并打开</a:t>
            </a:r>
            <a:r>
              <a:rPr lang="en-US" altLang="zh-CN" dirty="0"/>
              <a:t>git bash</a:t>
            </a:r>
            <a:r>
              <a:rPr lang="zh-CN" altLang="en-US" dirty="0"/>
              <a:t>，界面为命令行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user.name 'your name’</a:t>
            </a: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</a:t>
            </a:r>
            <a:r>
              <a:rPr lang="en-US" altLang="zh-CN" dirty="0" err="1">
                <a:latin typeface="Lucida Console" panose="020B0609040504020204" pitchFamily="49" charset="0"/>
              </a:rPr>
              <a:t>user.email</a:t>
            </a:r>
            <a:r>
              <a:rPr lang="en-US" altLang="zh-CN" dirty="0">
                <a:latin typeface="Lucida Console" panose="020B0609040504020204" pitchFamily="49" charset="0"/>
              </a:rPr>
              <a:t> 'your email’</a:t>
            </a:r>
          </a:p>
          <a:p>
            <a:pPr lvl="3"/>
            <a:endParaRPr lang="en-US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，远程仓库拷贝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成品在</a:t>
            </a:r>
            <a:r>
              <a:rPr lang="en-US" altLang="zh-CN" dirty="0"/>
              <a:t>master</a:t>
            </a:r>
            <a:r>
              <a:rPr lang="zh-CN" altLang="en-US" dirty="0"/>
              <a:t>，每个人自己的仓库里有一个半成品仓库</a:t>
            </a:r>
            <a:r>
              <a:rPr lang="en-US" altLang="zh-CN" dirty="0"/>
              <a:t>dev</a:t>
            </a:r>
            <a:r>
              <a:rPr lang="zh-CN" altLang="en-US" dirty="0"/>
              <a:t>，各自上传合并</a:t>
            </a:r>
            <a:r>
              <a:rPr lang="en-US" altLang="zh-CN" dirty="0"/>
              <a:t>dev</a:t>
            </a:r>
            <a:r>
              <a:rPr lang="zh-CN" altLang="en-US" dirty="0"/>
              <a:t>即可得到最终产品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branch dev </a:t>
            </a:r>
            <a:r>
              <a:rPr lang="zh-CN" altLang="zh-CN" dirty="0">
                <a:latin typeface="Lucida Console" panose="020B0609040504020204" pitchFamily="49" charset="0"/>
              </a:rPr>
              <a:t>创建一条分支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  <a:endParaRPr lang="zh-CN" altLang="zh-CN" dirty="0">
              <a:latin typeface="Lucida Console" panose="020B0609040504020204" pitchFamily="49" charset="0"/>
            </a:endParaRP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checkout dev </a:t>
            </a:r>
            <a:r>
              <a:rPr lang="zh-CN" altLang="zh-CN" dirty="0">
                <a:latin typeface="Lucida Console" panose="020B0609040504020204" pitchFamily="49" charset="0"/>
              </a:rPr>
              <a:t>切换到分支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</a:p>
          <a:p>
            <a:pPr lvl="3"/>
            <a:endParaRPr lang="zh-CN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，上传第一个文件</a:t>
            </a:r>
            <a:endParaRPr lang="en-US" altLang="zh-CN" dirty="0"/>
          </a:p>
          <a:p>
            <a:r>
              <a:rPr lang="en-US" altLang="zh-CN" dirty="0"/>
              <a:t>	$ </a:t>
            </a:r>
            <a:r>
              <a:rPr lang="en-US" altLang="zh-CN" dirty="0">
                <a:latin typeface="Lucida Console" panose="020B0609040504020204" pitchFamily="49" charset="0"/>
              </a:rPr>
              <a:t>git add preppt.pptx </a:t>
            </a:r>
          </a:p>
          <a:p>
            <a:r>
              <a:rPr lang="en-US" altLang="zh-CN" dirty="0">
                <a:latin typeface="Lucida Console" panose="020B0609040504020204" pitchFamily="49" charset="0"/>
              </a:rPr>
              <a:t>	$</a:t>
            </a:r>
            <a:r>
              <a:rPr lang="zh-CN" altLang="zh-CN" dirty="0"/>
              <a:t> </a:t>
            </a:r>
            <a:r>
              <a:rPr lang="en-US" altLang="zh-CN" dirty="0">
                <a:latin typeface="Lucida Console" panose="020B0609040504020204" pitchFamily="49" charset="0"/>
              </a:rPr>
              <a:t>git commit -m </a:t>
            </a:r>
            <a:r>
              <a:rPr lang="en-US" altLang="zh-CN" dirty="0"/>
              <a:t>‘</a:t>
            </a:r>
            <a:r>
              <a:rPr lang="zh-CN" altLang="zh-CN" dirty="0"/>
              <a:t>你想备注的话</a:t>
            </a:r>
            <a:r>
              <a:rPr lang="en-US" altLang="zh-CN" dirty="0"/>
              <a:t>’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59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Helvetica" pitchFamily="2" charset="0"/>
              </a:rPr>
              <a:t>Intro to Open Source Community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47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prstClr val="black"/>
                </a:solidFill>
                <a:latin typeface="Helvetica" pitchFamily="2" charset="0"/>
              </a:rPr>
              <a:t>Intro to Open Source Community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9505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6283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 (</a:t>
            </a:r>
            <a:r>
              <a:rPr lang="en-US" altLang="zh-CN" dirty="0" err="1"/>
              <a:t>czy</a:t>
            </a:r>
            <a:r>
              <a:rPr lang="en-US" altLang="zh-CN" dirty="0"/>
              <a:t>)   </a:t>
            </a:r>
            <a:r>
              <a:rPr lang="zh-CN" altLang="en-US" dirty="0"/>
              <a:t>常用 命令的截图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C494AF-8A5C-41C0-9A5B-D54D0FF50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08" y="765661"/>
            <a:ext cx="5677392" cy="342929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B71CC1-DECF-44A3-BC74-CA42DCE21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08" y="1078081"/>
            <a:ext cx="5677392" cy="34292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977CA8-92D5-41E2-B1D6-B99E03A47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08" y="1356211"/>
            <a:ext cx="5677392" cy="34292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AA8411-CBBD-40AD-8DE6-2E11A7D17A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08" y="1668631"/>
            <a:ext cx="5677392" cy="34292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AF5A9F6-EB35-4EE7-8E23-63BB31165D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08" y="1981051"/>
            <a:ext cx="5677392" cy="34292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9CD554-03C0-4A35-A197-D703B9CB9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608" y="2293471"/>
            <a:ext cx="5677392" cy="342929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2A04E62-20E5-4E30-83C1-9A5CAEF1AD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608" y="2571838"/>
            <a:ext cx="5677392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208</Words>
  <Application>Microsoft Office PowerPoint</Application>
  <PresentationFormat>宽屏</PresentationFormat>
  <Paragraphs>39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</vt:lpstr>
      <vt:lpstr>Lucida Console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陈 子彦</cp:lastModifiedBy>
  <cp:revision>15</cp:revision>
  <dcterms:created xsi:type="dcterms:W3CDTF">2020-05-27T14:00:08Z</dcterms:created>
  <dcterms:modified xsi:type="dcterms:W3CDTF">2020-06-10T13:15:13Z</dcterms:modified>
</cp:coreProperties>
</file>